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70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0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92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56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7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21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6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98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0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65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5C683-FF31-4445-82D4-D8957991429A}" type="datetimeFigureOut">
              <a:rPr lang="en-GB" smtClean="0"/>
              <a:t>20/03/2015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1BFD0-EACF-4AD2-900C-C91540C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2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The Darwin Initiative</a:t>
            </a:r>
            <a:endParaRPr lang="en-GB" sz="4400" dirty="0"/>
          </a:p>
        </p:txBody>
      </p:sp>
      <p:sp>
        <p:nvSpPr>
          <p:cNvPr id="7" name="Rectangle 6"/>
          <p:cNvSpPr/>
          <p:nvPr/>
        </p:nvSpPr>
        <p:spPr>
          <a:xfrm>
            <a:off x="0" y="5373216"/>
            <a:ext cx="4572000" cy="1484784"/>
          </a:xfrm>
          <a:prstGeom prst="rect">
            <a:avLst/>
          </a:prstGeom>
          <a:solidFill>
            <a:srgbClr val="71112A"/>
          </a:solidFill>
          <a:ln>
            <a:solidFill>
              <a:srgbClr val="7111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Workshop for New projects</a:t>
            </a:r>
          </a:p>
        </p:txBody>
      </p:sp>
      <p:pic>
        <p:nvPicPr>
          <p:cNvPr id="8" name="Picture 2" descr="N:\Projects\World\DEFRA\Darwin\Darwin Administration\Templates and Stationery\Logos\Darwin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-83378"/>
            <a:ext cx="1432526" cy="159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N:\Projects\World\DEFRA\Darwin\Darwin Administration\Templates and Stationery\Logos\Defra_CMYK_SML_AW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978" y="5373216"/>
            <a:ext cx="1947420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N:\Projects\World\DEFRA\Darwin\Darwin Administration\Templates and Stationery\Logos\DFID UK aid logo set and standards for designers\Standard Logo with Strapline\UK AID - Standard - 4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371" y="5373216"/>
            <a:ext cx="1194965" cy="126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17532" y="3535824"/>
            <a:ext cx="9144000" cy="1676400"/>
            <a:chOff x="0" y="3264"/>
            <a:chExt cx="6240" cy="1056"/>
          </a:xfrm>
        </p:grpSpPr>
        <p:pic>
          <p:nvPicPr>
            <p:cNvPr id="12" name="Picture 20" descr="12-013 butterfly genus Diaethria res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2" descr="12-034 SEA training in biophys field tech - Lang Sen res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1" descr="11-018 axolot2 resize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23" descr="11-025 Katunsky ridge central Altai resize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80"/>
              <a:ext cx="1632" cy="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4" descr="12-009 Gambia monkey resized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3264"/>
              <a:ext cx="70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938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Objective of the Day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1341" y="1981205"/>
            <a:ext cx="8175381" cy="45434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To provide an introduction to the Darwin Initiative and what it entails for projects</a:t>
            </a:r>
          </a:p>
          <a:p>
            <a:pPr>
              <a:defRPr/>
            </a:pPr>
            <a:r>
              <a:rPr lang="en-GB" dirty="0">
                <a:latin typeface="+mj-lt"/>
              </a:rPr>
              <a:t>To meet the Darwin Initiative key people and understand their role</a:t>
            </a:r>
          </a:p>
          <a:p>
            <a:pPr>
              <a:defRPr/>
            </a:pPr>
            <a:r>
              <a:rPr lang="en-GB" dirty="0">
                <a:latin typeface="+mj-lt"/>
              </a:rPr>
              <a:t>To get an insight of the administration and reporting requirements under DI</a:t>
            </a:r>
          </a:p>
          <a:p>
            <a:pPr>
              <a:defRPr/>
            </a:pPr>
            <a:r>
              <a:rPr lang="en-GB" dirty="0">
                <a:latin typeface="+mj-lt"/>
              </a:rPr>
              <a:t>To meet other Darwin project staff and build links between projects</a:t>
            </a:r>
          </a:p>
          <a:p>
            <a:pPr>
              <a:defRPr/>
            </a:pPr>
            <a:r>
              <a:rPr lang="en-GB" dirty="0">
                <a:latin typeface="+mj-lt"/>
              </a:rPr>
              <a:t>To </a:t>
            </a:r>
            <a:r>
              <a:rPr lang="en-GB" dirty="0" smtClean="0">
                <a:latin typeface="+mj-lt"/>
              </a:rPr>
              <a:t>improve project ability to demonstrate evidence of impact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154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Agenda - Morning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1341" y="1981205"/>
            <a:ext cx="8175381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Welcome and Introductions</a:t>
            </a:r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Introduction to Darwin reporting systems</a:t>
            </a:r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Promoting Darwin projects</a:t>
            </a:r>
          </a:p>
          <a:p>
            <a:pPr>
              <a:buFontTx/>
              <a:buChar char="-"/>
            </a:pPr>
            <a:r>
              <a:rPr lang="en-GB" dirty="0"/>
              <a:t>Welcome by the Darwin </a:t>
            </a:r>
            <a:r>
              <a:rPr lang="en-GB" dirty="0" smtClean="0"/>
              <a:t>Secretariat</a:t>
            </a:r>
          </a:p>
          <a:p>
            <a:pPr>
              <a:buFontTx/>
              <a:buChar char="-"/>
            </a:pPr>
            <a:r>
              <a:rPr lang="en-GB" dirty="0" smtClean="0"/>
              <a:t>Theory of Change</a:t>
            </a:r>
            <a:endParaRPr lang="en-GB" dirty="0"/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Lunch!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100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Agenda - Afternoon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8864" y="1999381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3600" dirty="0" smtClean="0"/>
              <a:t>SMART indicators</a:t>
            </a:r>
          </a:p>
          <a:p>
            <a:pPr>
              <a:buFontTx/>
              <a:buChar char="-"/>
            </a:pPr>
            <a:r>
              <a:rPr lang="en-GB" sz="3600" dirty="0" smtClean="0"/>
              <a:t>Developing </a:t>
            </a:r>
            <a:r>
              <a:rPr lang="en-GB" sz="3600" dirty="0"/>
              <a:t>an M&amp;E </a:t>
            </a:r>
            <a:r>
              <a:rPr lang="en-GB" sz="3600" dirty="0" smtClean="0"/>
              <a:t>plan</a:t>
            </a:r>
          </a:p>
          <a:p>
            <a:pPr>
              <a:buFontTx/>
              <a:buChar char="-"/>
            </a:pPr>
            <a:r>
              <a:rPr lang="en-GB" sz="3600" dirty="0" smtClean="0"/>
              <a:t>Communications</a:t>
            </a:r>
            <a:endParaRPr lang="en-GB" sz="3600" dirty="0"/>
          </a:p>
          <a:p>
            <a:pPr>
              <a:buFontTx/>
              <a:buChar char="-"/>
            </a:pPr>
            <a:r>
              <a:rPr lang="en-GB" sz="3600" dirty="0" smtClean="0"/>
              <a:t>Group Exercises</a:t>
            </a:r>
          </a:p>
          <a:p>
            <a:pPr>
              <a:buFontTx/>
              <a:buChar char="-"/>
            </a:pPr>
            <a:r>
              <a:rPr lang="en-GB" sz="3600" dirty="0" smtClean="0"/>
              <a:t>Highlights and Wrap Up</a:t>
            </a:r>
            <a:endParaRPr lang="en-GB" sz="3600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7172"/>
            <a:ext cx="9172879" cy="1591896"/>
            <a:chOff x="0" y="-83378"/>
            <a:chExt cx="9172879" cy="1591896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9144000" cy="1484784"/>
            </a:xfrm>
            <a:prstGeom prst="rect">
              <a:avLst/>
            </a:prstGeom>
            <a:solidFill>
              <a:srgbClr val="71112A"/>
            </a:solidFill>
            <a:ln>
              <a:solidFill>
                <a:srgbClr val="7111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7" name="Picture 2" descr="N:\Projects\World\DEFRA\Darwin\Darwin Administration\Templates and Stationery\Logos\Darwin logo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0353" y="-83378"/>
              <a:ext cx="1432526" cy="15918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Introductions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70844"/>
            <a:ext cx="7283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7787208" cy="4525963"/>
          </a:xfrm>
        </p:spPr>
        <p:txBody>
          <a:bodyPr/>
          <a:lstStyle/>
          <a:p>
            <a:r>
              <a:rPr lang="en-GB" sz="3600" dirty="0"/>
              <a:t>Introduce yourself and your project:</a:t>
            </a:r>
          </a:p>
          <a:p>
            <a:pPr lvl="1"/>
            <a:r>
              <a:rPr lang="en-GB" sz="3200" dirty="0"/>
              <a:t>Name</a:t>
            </a:r>
          </a:p>
          <a:p>
            <a:pPr lvl="1"/>
            <a:r>
              <a:rPr lang="en-GB" sz="3200" dirty="0"/>
              <a:t>Institution</a:t>
            </a:r>
          </a:p>
          <a:p>
            <a:pPr lvl="1"/>
            <a:r>
              <a:rPr lang="en-GB" sz="3200" dirty="0"/>
              <a:t>Project title only</a:t>
            </a:r>
          </a:p>
          <a:p>
            <a:pPr lvl="1"/>
            <a:r>
              <a:rPr lang="en-GB" sz="3200" dirty="0"/>
              <a:t>History with Darwin?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56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124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Objective of the Day</vt:lpstr>
      <vt:lpstr>Agenda - Morning</vt:lpstr>
      <vt:lpstr>Agenda - Afternoon</vt:lpstr>
      <vt:lpstr>Introductions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Lesley-King</dc:creator>
  <cp:lastModifiedBy>Simon Mercer</cp:lastModifiedBy>
  <cp:revision>15</cp:revision>
  <dcterms:created xsi:type="dcterms:W3CDTF">2015-03-13T15:31:08Z</dcterms:created>
  <dcterms:modified xsi:type="dcterms:W3CDTF">2015-03-20T11:17:24Z</dcterms:modified>
</cp:coreProperties>
</file>