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6"/>
  </p:sldMasterIdLst>
  <p:sldIdLst>
    <p:sldId id="2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BB1B99-8BAD-4743-A067-CE04DA66EC99}" v="4" dt="2026-05-22T08:19:26.1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Harnett (ALEH)" userId="49016416-20d7-41a2-9408-2ade5cc11a13" providerId="ADAL" clId="{4F175EB3-5C49-40A0-A96C-FA7C717B48F4}"/>
    <pc:docChg chg="undo custSel modSld">
      <pc:chgData name="Alexander Harnett (ALEH)" userId="49016416-20d7-41a2-9408-2ade5cc11a13" providerId="ADAL" clId="{4F175EB3-5C49-40A0-A96C-FA7C717B48F4}" dt="2026-05-22T08:20:07.058" v="78" actId="14100"/>
      <pc:docMkLst>
        <pc:docMk/>
      </pc:docMkLst>
      <pc:sldChg chg="addSp delSp modSp mod">
        <pc:chgData name="Alexander Harnett (ALEH)" userId="49016416-20d7-41a2-9408-2ade5cc11a13" providerId="ADAL" clId="{4F175EB3-5C49-40A0-A96C-FA7C717B48F4}" dt="2026-05-22T08:20:07.058" v="78" actId="14100"/>
        <pc:sldMkLst>
          <pc:docMk/>
          <pc:sldMk cId="183809319" sldId="257"/>
        </pc:sldMkLst>
        <pc:spChg chg="add del mod">
          <ac:chgData name="Alexander Harnett (ALEH)" userId="49016416-20d7-41a2-9408-2ade5cc11a13" providerId="ADAL" clId="{4F175EB3-5C49-40A0-A96C-FA7C717B48F4}" dt="2026-05-22T08:15:29.802" v="20" actId="478"/>
          <ac:spMkLst>
            <pc:docMk/>
            <pc:sldMk cId="183809319" sldId="257"/>
            <ac:spMk id="17" creationId="{C6D1C0DD-DC8B-C585-FA30-121939D26131}"/>
          </ac:spMkLst>
        </pc:spChg>
        <pc:spChg chg="add mod">
          <ac:chgData name="Alexander Harnett (ALEH)" userId="49016416-20d7-41a2-9408-2ade5cc11a13" providerId="ADAL" clId="{4F175EB3-5C49-40A0-A96C-FA7C717B48F4}" dt="2026-05-22T08:18:18.968" v="41" actId="20577"/>
          <ac:spMkLst>
            <pc:docMk/>
            <pc:sldMk cId="183809319" sldId="257"/>
            <ac:spMk id="25" creationId="{AA16D1CC-E07E-9BEF-C49C-8FC1BC88676A}"/>
          </ac:spMkLst>
        </pc:spChg>
        <pc:spChg chg="add mod">
          <ac:chgData name="Alexander Harnett (ALEH)" userId="49016416-20d7-41a2-9408-2ade5cc11a13" providerId="ADAL" clId="{4F175EB3-5C49-40A0-A96C-FA7C717B48F4}" dt="2026-05-22T08:20:07.058" v="78" actId="14100"/>
          <ac:spMkLst>
            <pc:docMk/>
            <pc:sldMk cId="183809319" sldId="257"/>
            <ac:spMk id="26" creationId="{4AB90488-8B21-7DBA-11AA-C2F92501B03C}"/>
          </ac:spMkLst>
        </pc:spChg>
        <pc:spChg chg="mod">
          <ac:chgData name="Alexander Harnett (ALEH)" userId="49016416-20d7-41a2-9408-2ade5cc11a13" providerId="ADAL" clId="{4F175EB3-5C49-40A0-A96C-FA7C717B48F4}" dt="2026-05-22T08:12:51.406" v="0" actId="1076"/>
          <ac:spMkLst>
            <pc:docMk/>
            <pc:sldMk cId="183809319" sldId="257"/>
            <ac:spMk id="58" creationId="{A5AE9805-C5B3-47FB-3F45-A989515A425E}"/>
          </ac:spMkLst>
        </pc:spChg>
        <pc:spChg chg="mod">
          <ac:chgData name="Alexander Harnett (ALEH)" userId="49016416-20d7-41a2-9408-2ade5cc11a13" providerId="ADAL" clId="{4F175EB3-5C49-40A0-A96C-FA7C717B48F4}" dt="2026-05-22T08:12:51.406" v="0" actId="1076"/>
          <ac:spMkLst>
            <pc:docMk/>
            <pc:sldMk cId="183809319" sldId="257"/>
            <ac:spMk id="59" creationId="{8D27B296-AC60-2339-CC31-84025E6A8EEF}"/>
          </ac:spMkLst>
        </pc:spChg>
        <pc:spChg chg="mod">
          <ac:chgData name="Alexander Harnett (ALEH)" userId="49016416-20d7-41a2-9408-2ade5cc11a13" providerId="ADAL" clId="{4F175EB3-5C49-40A0-A96C-FA7C717B48F4}" dt="2026-05-22T08:12:51.406" v="0" actId="1076"/>
          <ac:spMkLst>
            <pc:docMk/>
            <pc:sldMk cId="183809319" sldId="257"/>
            <ac:spMk id="60" creationId="{CFE50EA0-591A-BCB0-241E-5BC6488B8B0C}"/>
          </ac:spMkLst>
        </pc:spChg>
        <pc:spChg chg="mod">
          <ac:chgData name="Alexander Harnett (ALEH)" userId="49016416-20d7-41a2-9408-2ade5cc11a13" providerId="ADAL" clId="{4F175EB3-5C49-40A0-A96C-FA7C717B48F4}" dt="2026-05-22T08:12:51.406" v="0" actId="1076"/>
          <ac:spMkLst>
            <pc:docMk/>
            <pc:sldMk cId="183809319" sldId="257"/>
            <ac:spMk id="61" creationId="{28B24B0B-042D-2995-5622-B48509D3D595}"/>
          </ac:spMkLst>
        </pc:spChg>
        <pc:spChg chg="mod">
          <ac:chgData name="Alexander Harnett (ALEH)" userId="49016416-20d7-41a2-9408-2ade5cc11a13" providerId="ADAL" clId="{4F175EB3-5C49-40A0-A96C-FA7C717B48F4}" dt="2026-05-22T08:12:51.406" v="0" actId="1076"/>
          <ac:spMkLst>
            <pc:docMk/>
            <pc:sldMk cId="183809319" sldId="257"/>
            <ac:spMk id="62" creationId="{ACA3EC6D-E63C-95F0-7E3B-F725083EEC3F}"/>
          </ac:spMkLst>
        </pc:spChg>
        <pc:spChg chg="mod">
          <ac:chgData name="Alexander Harnett (ALEH)" userId="49016416-20d7-41a2-9408-2ade5cc11a13" providerId="ADAL" clId="{4F175EB3-5C49-40A0-A96C-FA7C717B48F4}" dt="2026-05-22T08:12:51.406" v="0" actId="1076"/>
          <ac:spMkLst>
            <pc:docMk/>
            <pc:sldMk cId="183809319" sldId="257"/>
            <ac:spMk id="63" creationId="{C716426D-4F63-B48B-6161-138FA287BB59}"/>
          </ac:spMkLst>
        </pc:spChg>
        <pc:spChg chg="mod">
          <ac:chgData name="Alexander Harnett (ALEH)" userId="49016416-20d7-41a2-9408-2ade5cc11a13" providerId="ADAL" clId="{4F175EB3-5C49-40A0-A96C-FA7C717B48F4}" dt="2026-05-22T08:12:51.406" v="0" actId="1076"/>
          <ac:spMkLst>
            <pc:docMk/>
            <pc:sldMk cId="183809319" sldId="257"/>
            <ac:spMk id="64" creationId="{5BA8E71F-0DBB-4A60-981C-E6FF49808AE8}"/>
          </ac:spMkLst>
        </pc:spChg>
        <pc:spChg chg="mod">
          <ac:chgData name="Alexander Harnett (ALEH)" userId="49016416-20d7-41a2-9408-2ade5cc11a13" providerId="ADAL" clId="{4F175EB3-5C49-40A0-A96C-FA7C717B48F4}" dt="2026-05-22T08:12:51.406" v="0" actId="1076"/>
          <ac:spMkLst>
            <pc:docMk/>
            <pc:sldMk cId="183809319" sldId="257"/>
            <ac:spMk id="65" creationId="{8B472260-54A6-2148-42D7-74A79B463076}"/>
          </ac:spMkLst>
        </pc:spChg>
        <pc:spChg chg="mod">
          <ac:chgData name="Alexander Harnett (ALEH)" userId="49016416-20d7-41a2-9408-2ade5cc11a13" providerId="ADAL" clId="{4F175EB3-5C49-40A0-A96C-FA7C717B48F4}" dt="2026-05-22T08:12:51.406" v="0" actId="1076"/>
          <ac:spMkLst>
            <pc:docMk/>
            <pc:sldMk cId="183809319" sldId="257"/>
            <ac:spMk id="66" creationId="{571CC72D-25BB-D071-646C-673A3945B89B}"/>
          </ac:spMkLst>
        </pc:spChg>
        <pc:spChg chg="mod">
          <ac:chgData name="Alexander Harnett (ALEH)" userId="49016416-20d7-41a2-9408-2ade5cc11a13" providerId="ADAL" clId="{4F175EB3-5C49-40A0-A96C-FA7C717B48F4}" dt="2026-05-22T08:18:32.706" v="46" actId="20577"/>
          <ac:spMkLst>
            <pc:docMk/>
            <pc:sldMk cId="183809319" sldId="257"/>
            <ac:spMk id="67" creationId="{1CDC9C1C-E930-6AB1-F9E3-7513E76B7742}"/>
          </ac:spMkLst>
        </pc:spChg>
        <pc:spChg chg="mod">
          <ac:chgData name="Alexander Harnett (ALEH)" userId="49016416-20d7-41a2-9408-2ade5cc11a13" providerId="ADAL" clId="{4F175EB3-5C49-40A0-A96C-FA7C717B48F4}" dt="2026-05-22T08:17:10.115" v="35" actId="1076"/>
          <ac:spMkLst>
            <pc:docMk/>
            <pc:sldMk cId="183809319" sldId="257"/>
            <ac:spMk id="73" creationId="{51380F86-E78F-954B-7F1B-EAF7A5DA9D8F}"/>
          </ac:spMkLst>
        </pc:spChg>
        <pc:spChg chg="mod">
          <ac:chgData name="Alexander Harnett (ALEH)" userId="49016416-20d7-41a2-9408-2ade5cc11a13" providerId="ADAL" clId="{4F175EB3-5C49-40A0-A96C-FA7C717B48F4}" dt="2026-05-22T08:17:13.363" v="36" actId="1076"/>
          <ac:spMkLst>
            <pc:docMk/>
            <pc:sldMk cId="183809319" sldId="257"/>
            <ac:spMk id="74" creationId="{03DB80B3-F5C0-606C-B637-FB8C6FEBFB2D}"/>
          </ac:spMkLst>
        </pc:spChg>
        <pc:graphicFrameChg chg="add del mod">
          <ac:chgData name="Alexander Harnett (ALEH)" userId="49016416-20d7-41a2-9408-2ade5cc11a13" providerId="ADAL" clId="{4F175EB3-5C49-40A0-A96C-FA7C717B48F4}" dt="2026-05-22T08:16:05.966" v="24" actId="478"/>
          <ac:graphicFrameMkLst>
            <pc:docMk/>
            <pc:sldMk cId="183809319" sldId="257"/>
            <ac:graphicFrameMk id="20" creationId="{7D7C81EF-8798-8B5F-4148-1949746FB71D}"/>
          </ac:graphicFrameMkLst>
        </pc:graphicFrameChg>
      </pc:sldChg>
    </pc:docChg>
  </pc:docChgLst>
  <pc:docChgLst>
    <pc:chgData name="Victoria Reilly-Pinion (VICP)" userId="7b6c5166-4795-41ec-a62c-17b5cacc4eb5" providerId="ADAL" clId="{EA8654B6-2148-42B8-833C-59917BF66ACF}"/>
    <pc:docChg chg="delSld modSld">
      <pc:chgData name="Victoria Reilly-Pinion (VICP)" userId="7b6c5166-4795-41ec-a62c-17b5cacc4eb5" providerId="ADAL" clId="{EA8654B6-2148-42B8-833C-59917BF66ACF}" dt="2026-05-22T08:48:31.242" v="101" actId="114"/>
      <pc:docMkLst>
        <pc:docMk/>
      </pc:docMkLst>
      <pc:sldChg chg="modSp mod">
        <pc:chgData name="Victoria Reilly-Pinion (VICP)" userId="7b6c5166-4795-41ec-a62c-17b5cacc4eb5" providerId="ADAL" clId="{EA8654B6-2148-42B8-833C-59917BF66ACF}" dt="2026-05-22T08:48:31.242" v="101" actId="114"/>
        <pc:sldMkLst>
          <pc:docMk/>
          <pc:sldMk cId="183809319" sldId="257"/>
        </pc:sldMkLst>
        <pc:spChg chg="mod">
          <ac:chgData name="Victoria Reilly-Pinion (VICP)" userId="7b6c5166-4795-41ec-a62c-17b5cacc4eb5" providerId="ADAL" clId="{EA8654B6-2148-42B8-833C-59917BF66ACF}" dt="2026-05-22T08:48:31.242" v="101" actId="114"/>
          <ac:spMkLst>
            <pc:docMk/>
            <pc:sldMk cId="183809319" sldId="257"/>
            <ac:spMk id="25" creationId="{AA16D1CC-E07E-9BEF-C49C-8FC1BC88676A}"/>
          </ac:spMkLst>
        </pc:spChg>
        <pc:spChg chg="mod">
          <ac:chgData name="Victoria Reilly-Pinion (VICP)" userId="7b6c5166-4795-41ec-a62c-17b5cacc4eb5" providerId="ADAL" clId="{EA8654B6-2148-42B8-833C-59917BF66ACF}" dt="2026-05-22T08:48:29.140" v="100" actId="114"/>
          <ac:spMkLst>
            <pc:docMk/>
            <pc:sldMk cId="183809319" sldId="257"/>
            <ac:spMk id="26" creationId="{4AB90488-8B21-7DBA-11AA-C2F92501B03C}"/>
          </ac:spMkLst>
        </pc:spChg>
        <pc:spChg chg="mod">
          <ac:chgData name="Victoria Reilly-Pinion (VICP)" userId="7b6c5166-4795-41ec-a62c-17b5cacc4eb5" providerId="ADAL" clId="{EA8654B6-2148-42B8-833C-59917BF66ACF}" dt="2026-05-22T06:57:59.339" v="98" actId="1076"/>
          <ac:spMkLst>
            <pc:docMk/>
            <pc:sldMk cId="183809319" sldId="257"/>
            <ac:spMk id="72" creationId="{1BA63B7A-812C-C8F0-AC72-C4DE61985F9D}"/>
          </ac:spMkLst>
        </pc:spChg>
      </pc:sldChg>
      <pc:sldChg chg="del">
        <pc:chgData name="Victoria Reilly-Pinion (VICP)" userId="7b6c5166-4795-41ec-a62c-17b5cacc4eb5" providerId="ADAL" clId="{EA8654B6-2148-42B8-833C-59917BF66ACF}" dt="2026-05-22T06:58:05.562" v="99" actId="2696"/>
        <pc:sldMkLst>
          <pc:docMk/>
          <pc:sldMk cId="311253694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>
            <a:extLst>
              <a:ext uri="{FF2B5EF4-FFF2-40B4-BE49-F238E27FC236}">
                <a16:creationId xmlns:a16="http://schemas.microsoft.com/office/drawing/2014/main" id="{27F2ED74-D7C1-945C-2483-FC47F1FD9C28}"/>
              </a:ext>
            </a:extLst>
          </p:cNvPr>
          <p:cNvGrpSpPr/>
          <p:nvPr/>
        </p:nvGrpSpPr>
        <p:grpSpPr>
          <a:xfrm>
            <a:off x="322725" y="852172"/>
            <a:ext cx="8498546" cy="3739353"/>
            <a:chOff x="322725" y="166945"/>
            <a:chExt cx="8498546" cy="4642595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1EF691AB-4643-244F-E29B-320A44D093E4}"/>
                </a:ext>
              </a:extLst>
            </p:cNvPr>
            <p:cNvSpPr/>
            <p:nvPr/>
          </p:nvSpPr>
          <p:spPr>
            <a:xfrm>
              <a:off x="322729" y="166945"/>
              <a:ext cx="1331259" cy="548029"/>
            </a:xfrm>
            <a:prstGeom prst="rect">
              <a:avLst/>
            </a:prstGeom>
            <a:solidFill>
              <a:srgbClr val="FFFF00"/>
            </a:solidFill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ln w="0"/>
                  <a:solidFill>
                    <a:schemeClr val="tx1"/>
                  </a:solidFill>
                </a:rPr>
                <a:t>Activity 1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1B58EBB-B5AB-FE50-B79A-7D57CF6B5D02}"/>
                </a:ext>
              </a:extLst>
            </p:cNvPr>
            <p:cNvSpPr/>
            <p:nvPr/>
          </p:nvSpPr>
          <p:spPr>
            <a:xfrm>
              <a:off x="322726" y="1192255"/>
              <a:ext cx="1331259" cy="548029"/>
            </a:xfrm>
            <a:prstGeom prst="rect">
              <a:avLst/>
            </a:prstGeom>
            <a:solidFill>
              <a:srgbClr val="FFFF00"/>
            </a:solidFill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>
                  <a:ln w="0"/>
                  <a:solidFill>
                    <a:schemeClr val="tx1"/>
                  </a:solidFill>
                </a:rPr>
                <a:t>Activity 2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3C48445-9683-140B-5947-9C5D28A41476}"/>
                </a:ext>
              </a:extLst>
            </p:cNvPr>
            <p:cNvSpPr/>
            <p:nvPr/>
          </p:nvSpPr>
          <p:spPr>
            <a:xfrm>
              <a:off x="322729" y="2217566"/>
              <a:ext cx="1331259" cy="548029"/>
            </a:xfrm>
            <a:prstGeom prst="rect">
              <a:avLst/>
            </a:prstGeom>
            <a:solidFill>
              <a:srgbClr val="FFFF00"/>
            </a:solidFill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>
                  <a:ln w="0"/>
                  <a:solidFill>
                    <a:schemeClr val="tx1"/>
                  </a:solidFill>
                </a:rPr>
                <a:t>Activity 3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8E479B9-073A-CCBD-78BE-43E1CFF8E080}"/>
                </a:ext>
              </a:extLst>
            </p:cNvPr>
            <p:cNvSpPr/>
            <p:nvPr/>
          </p:nvSpPr>
          <p:spPr>
            <a:xfrm>
              <a:off x="322725" y="3239539"/>
              <a:ext cx="1331259" cy="548029"/>
            </a:xfrm>
            <a:prstGeom prst="rect">
              <a:avLst/>
            </a:prstGeom>
            <a:solidFill>
              <a:srgbClr val="FFFF00"/>
            </a:solidFill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>
                  <a:ln w="0"/>
                  <a:solidFill>
                    <a:schemeClr val="tx1"/>
                  </a:solidFill>
                </a:rPr>
                <a:t>Activity 4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82DB67F-D108-D191-6CCB-9D31B782B00A}"/>
                </a:ext>
              </a:extLst>
            </p:cNvPr>
            <p:cNvSpPr/>
            <p:nvPr/>
          </p:nvSpPr>
          <p:spPr>
            <a:xfrm>
              <a:off x="322729" y="4261511"/>
              <a:ext cx="1331259" cy="548029"/>
            </a:xfrm>
            <a:prstGeom prst="rect">
              <a:avLst/>
            </a:prstGeom>
            <a:solidFill>
              <a:srgbClr val="FFFF00"/>
            </a:solidFill>
            <a:effectLst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>
                  <a:ln w="0"/>
                  <a:solidFill>
                    <a:schemeClr val="tx1"/>
                  </a:solidFill>
                </a:rPr>
                <a:t>Activity 5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B1E5473-38B7-CD6A-39BA-B9163BF7A7E1}"/>
                </a:ext>
              </a:extLst>
            </p:cNvPr>
            <p:cNvSpPr/>
            <p:nvPr/>
          </p:nvSpPr>
          <p:spPr>
            <a:xfrm>
              <a:off x="2633382" y="166945"/>
              <a:ext cx="1331259" cy="548029"/>
            </a:xfrm>
            <a:prstGeom prst="rect">
              <a:avLst/>
            </a:prstGeom>
            <a:solidFill>
              <a:srgbClr val="0070C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/>
                <a:t>Output 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3D1CB1E-4AB2-5CB5-6B30-3DED259FBFB1}"/>
                </a:ext>
              </a:extLst>
            </p:cNvPr>
            <p:cNvSpPr/>
            <p:nvPr/>
          </p:nvSpPr>
          <p:spPr>
            <a:xfrm>
              <a:off x="2633379" y="1192255"/>
              <a:ext cx="1331259" cy="548029"/>
            </a:xfrm>
            <a:prstGeom prst="rect">
              <a:avLst/>
            </a:prstGeom>
            <a:solidFill>
              <a:srgbClr val="0070C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/>
                <a:t>Output 2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759B678-2FE5-75A9-127D-3FED0AFD9756}"/>
                </a:ext>
              </a:extLst>
            </p:cNvPr>
            <p:cNvSpPr/>
            <p:nvPr/>
          </p:nvSpPr>
          <p:spPr>
            <a:xfrm>
              <a:off x="2633382" y="2217566"/>
              <a:ext cx="1331259" cy="548029"/>
            </a:xfrm>
            <a:prstGeom prst="rect">
              <a:avLst/>
            </a:prstGeom>
            <a:solidFill>
              <a:srgbClr val="0070C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/>
                <a:t>Output 3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CE861E6-B741-0FAB-9D02-E7179464EFA3}"/>
                </a:ext>
              </a:extLst>
            </p:cNvPr>
            <p:cNvSpPr/>
            <p:nvPr/>
          </p:nvSpPr>
          <p:spPr>
            <a:xfrm>
              <a:off x="2633378" y="3239539"/>
              <a:ext cx="1331259" cy="548029"/>
            </a:xfrm>
            <a:prstGeom prst="rect">
              <a:avLst/>
            </a:prstGeom>
            <a:solidFill>
              <a:srgbClr val="0070C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/>
                <a:t>Output 4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68181EB-74D1-8C2B-CC0F-7A602D0ACF3A}"/>
                </a:ext>
              </a:extLst>
            </p:cNvPr>
            <p:cNvSpPr/>
            <p:nvPr/>
          </p:nvSpPr>
          <p:spPr>
            <a:xfrm>
              <a:off x="2633382" y="4261511"/>
              <a:ext cx="1331259" cy="548029"/>
            </a:xfrm>
            <a:prstGeom prst="rect">
              <a:avLst/>
            </a:prstGeom>
            <a:solidFill>
              <a:srgbClr val="0070C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/>
                <a:t>Output 5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FB184A0-6249-32A8-FF7C-40FF806A6DDB}"/>
                </a:ext>
              </a:extLst>
            </p:cNvPr>
            <p:cNvSpPr/>
            <p:nvPr/>
          </p:nvSpPr>
          <p:spPr>
            <a:xfrm>
              <a:off x="4572000" y="562387"/>
              <a:ext cx="1853451" cy="286152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100">
                  <a:ln w="0"/>
                  <a:solidFill>
                    <a:schemeClr val="tx1"/>
                  </a:solidFill>
                </a:rPr>
                <a:t>Outcome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B2FA9A0-A6B8-406C-886A-CABB13D35344}"/>
                </a:ext>
              </a:extLst>
            </p:cNvPr>
            <p:cNvSpPr/>
            <p:nvPr/>
          </p:nvSpPr>
          <p:spPr>
            <a:xfrm>
              <a:off x="6967820" y="562387"/>
              <a:ext cx="1853451" cy="286152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sz="1100">
                  <a:ln w="0"/>
                  <a:solidFill>
                    <a:schemeClr val="tx1"/>
                  </a:solidFill>
                </a:rPr>
                <a:t>Impact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A91EB9F-E8F6-C8D0-438D-CDE0D6385EA9}"/>
                </a:ext>
              </a:extLst>
            </p:cNvPr>
            <p:cNvSpPr/>
            <p:nvPr/>
          </p:nvSpPr>
          <p:spPr>
            <a:xfrm>
              <a:off x="4833094" y="1223958"/>
              <a:ext cx="1331259" cy="548029"/>
            </a:xfrm>
            <a:prstGeom prst="rect">
              <a:avLst/>
            </a:prstGeom>
            <a:solidFill>
              <a:srgbClr val="00206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/>
                <a:t>Biodiversity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5FB72E4-1D86-F052-56BA-A28450FD0E15}"/>
                </a:ext>
              </a:extLst>
            </p:cNvPr>
            <p:cNvSpPr/>
            <p:nvPr/>
          </p:nvSpPr>
          <p:spPr>
            <a:xfrm>
              <a:off x="4833095" y="2613009"/>
              <a:ext cx="1331259" cy="666494"/>
            </a:xfrm>
            <a:prstGeom prst="rect">
              <a:avLst/>
            </a:prstGeom>
            <a:solidFill>
              <a:srgbClr val="00206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/>
                <a:t>Poverty reduction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EDAD5A4-1D39-6087-4126-C5893D080AB0}"/>
                </a:ext>
              </a:extLst>
            </p:cNvPr>
            <p:cNvSpPr/>
            <p:nvPr/>
          </p:nvSpPr>
          <p:spPr>
            <a:xfrm>
              <a:off x="7264771" y="1223958"/>
              <a:ext cx="1331259" cy="548029"/>
            </a:xfrm>
            <a:prstGeom prst="rect">
              <a:avLst/>
            </a:prstGeom>
            <a:solidFill>
              <a:srgbClr val="00B05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/>
                <a:t>Biodiversity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AB3813C-08BE-A4CC-26EB-C5E5BF8B4758}"/>
                </a:ext>
              </a:extLst>
            </p:cNvPr>
            <p:cNvSpPr/>
            <p:nvPr/>
          </p:nvSpPr>
          <p:spPr>
            <a:xfrm>
              <a:off x="7264772" y="2613009"/>
              <a:ext cx="1331259" cy="666493"/>
            </a:xfrm>
            <a:prstGeom prst="rect">
              <a:avLst/>
            </a:prstGeom>
            <a:solidFill>
              <a:srgbClr val="00B05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/>
                <a:t>Poverty reduction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7F800D3A-B0BB-B902-D791-47868D928636}"/>
                </a:ext>
              </a:extLst>
            </p:cNvPr>
            <p:cNvCxnSpPr>
              <a:stCxn id="2" idx="3"/>
              <a:endCxn id="8" idx="1"/>
            </p:cNvCxnSpPr>
            <p:nvPr/>
          </p:nvCxnSpPr>
          <p:spPr>
            <a:xfrm>
              <a:off x="1653988" y="440960"/>
              <a:ext cx="979394" cy="0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B512AF10-2BDA-E971-6F2D-0CA3FC8993C9}"/>
                </a:ext>
              </a:extLst>
            </p:cNvPr>
            <p:cNvCxnSpPr>
              <a:stCxn id="3" idx="3"/>
              <a:endCxn id="9" idx="1"/>
            </p:cNvCxnSpPr>
            <p:nvPr/>
          </p:nvCxnSpPr>
          <p:spPr>
            <a:xfrm>
              <a:off x="1653985" y="1466270"/>
              <a:ext cx="979394" cy="0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A8811B95-EBB7-BD7C-D979-0EC2762C2383}"/>
                </a:ext>
              </a:extLst>
            </p:cNvPr>
            <p:cNvCxnSpPr>
              <a:cxnSpLocks/>
              <a:stCxn id="4" idx="3"/>
              <a:endCxn id="10" idx="1"/>
            </p:cNvCxnSpPr>
            <p:nvPr/>
          </p:nvCxnSpPr>
          <p:spPr>
            <a:xfrm>
              <a:off x="1653988" y="2491581"/>
              <a:ext cx="979394" cy="0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C0A910D3-E8B1-02FA-7E93-C1BF0966F80B}"/>
                </a:ext>
              </a:extLst>
            </p:cNvPr>
            <p:cNvCxnSpPr>
              <a:cxnSpLocks/>
              <a:stCxn id="5" idx="3"/>
              <a:endCxn id="11" idx="1"/>
            </p:cNvCxnSpPr>
            <p:nvPr/>
          </p:nvCxnSpPr>
          <p:spPr>
            <a:xfrm>
              <a:off x="1653984" y="3513554"/>
              <a:ext cx="979394" cy="0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80CCE43-4A34-E553-930C-86D7665D2D8B}"/>
                </a:ext>
              </a:extLst>
            </p:cNvPr>
            <p:cNvCxnSpPr>
              <a:cxnSpLocks/>
              <a:stCxn id="6" idx="3"/>
              <a:endCxn id="12" idx="1"/>
            </p:cNvCxnSpPr>
            <p:nvPr/>
          </p:nvCxnSpPr>
          <p:spPr>
            <a:xfrm>
              <a:off x="1653988" y="4535526"/>
              <a:ext cx="979394" cy="0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10ED0136-F607-FB37-71B7-EEC045A9E572}"/>
                </a:ext>
              </a:extLst>
            </p:cNvPr>
            <p:cNvCxnSpPr>
              <a:cxnSpLocks/>
              <a:stCxn id="8" idx="3"/>
              <a:endCxn id="15" idx="1"/>
            </p:cNvCxnSpPr>
            <p:nvPr/>
          </p:nvCxnSpPr>
          <p:spPr>
            <a:xfrm>
              <a:off x="3964641" y="440960"/>
              <a:ext cx="868453" cy="1057013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00B53A44-A4AC-5696-F657-0922193406AE}"/>
                </a:ext>
              </a:extLst>
            </p:cNvPr>
            <p:cNvCxnSpPr>
              <a:cxnSpLocks/>
              <a:stCxn id="9" idx="3"/>
              <a:endCxn id="15" idx="1"/>
            </p:cNvCxnSpPr>
            <p:nvPr/>
          </p:nvCxnSpPr>
          <p:spPr>
            <a:xfrm>
              <a:off x="3964638" y="1466270"/>
              <a:ext cx="868456" cy="31703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A080F2A8-102F-ED6D-CB71-8825A01C3BDA}"/>
                </a:ext>
              </a:extLst>
            </p:cNvPr>
            <p:cNvCxnSpPr>
              <a:cxnSpLocks/>
              <a:stCxn id="10" idx="3"/>
              <a:endCxn id="15" idx="1"/>
            </p:cNvCxnSpPr>
            <p:nvPr/>
          </p:nvCxnSpPr>
          <p:spPr>
            <a:xfrm flipV="1">
              <a:off x="3964641" y="1497973"/>
              <a:ext cx="868453" cy="993608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28F4A809-5BEA-DEED-3B04-D45426C0B31C}"/>
                </a:ext>
              </a:extLst>
            </p:cNvPr>
            <p:cNvCxnSpPr>
              <a:cxnSpLocks/>
              <a:stCxn id="10" idx="3"/>
              <a:endCxn id="16" idx="1"/>
            </p:cNvCxnSpPr>
            <p:nvPr/>
          </p:nvCxnSpPr>
          <p:spPr>
            <a:xfrm>
              <a:off x="3964641" y="2491582"/>
              <a:ext cx="868454" cy="454674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F2D0BFB9-C25A-3759-198D-7E775E93BB3E}"/>
                </a:ext>
              </a:extLst>
            </p:cNvPr>
            <p:cNvCxnSpPr>
              <a:cxnSpLocks/>
              <a:stCxn id="11" idx="3"/>
              <a:endCxn id="16" idx="1"/>
            </p:cNvCxnSpPr>
            <p:nvPr/>
          </p:nvCxnSpPr>
          <p:spPr>
            <a:xfrm flipV="1">
              <a:off x="3964637" y="2946256"/>
              <a:ext cx="868458" cy="567298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470F109A-439B-0E98-D13A-F7A67ECED9CF}"/>
                </a:ext>
              </a:extLst>
            </p:cNvPr>
            <p:cNvCxnSpPr>
              <a:cxnSpLocks/>
              <a:stCxn id="12" idx="3"/>
              <a:endCxn id="16" idx="1"/>
            </p:cNvCxnSpPr>
            <p:nvPr/>
          </p:nvCxnSpPr>
          <p:spPr>
            <a:xfrm flipV="1">
              <a:off x="3964641" y="2946256"/>
              <a:ext cx="868454" cy="1589270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D74E68B5-AE2C-DFBD-6D12-5768BB0661B2}"/>
                </a:ext>
              </a:extLst>
            </p:cNvPr>
            <p:cNvCxnSpPr>
              <a:cxnSpLocks/>
              <a:stCxn id="13" idx="3"/>
              <a:endCxn id="14" idx="1"/>
            </p:cNvCxnSpPr>
            <p:nvPr/>
          </p:nvCxnSpPr>
          <p:spPr>
            <a:xfrm>
              <a:off x="6425451" y="1993150"/>
              <a:ext cx="542369" cy="0"/>
            </a:xfrm>
            <a:prstGeom prst="straightConnector1">
              <a:avLst/>
            </a:pr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Oval 57">
            <a:extLst>
              <a:ext uri="{FF2B5EF4-FFF2-40B4-BE49-F238E27FC236}">
                <a16:creationId xmlns:a16="http://schemas.microsoft.com/office/drawing/2014/main" id="{A5AE9805-C5B3-47FB-3F45-A989515A425E}"/>
              </a:ext>
            </a:extLst>
          </p:cNvPr>
          <p:cNvSpPr/>
          <p:nvPr/>
        </p:nvSpPr>
        <p:spPr>
          <a:xfrm>
            <a:off x="458026" y="5553494"/>
            <a:ext cx="383242" cy="369794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1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D27B296-AC60-2339-CC31-84025E6A8EEF}"/>
              </a:ext>
            </a:extLst>
          </p:cNvPr>
          <p:cNvSpPr/>
          <p:nvPr/>
        </p:nvSpPr>
        <p:spPr>
          <a:xfrm>
            <a:off x="458026" y="6043191"/>
            <a:ext cx="383242" cy="369794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3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FE50EA0-591A-BCB0-241E-5BC6488B8B0C}"/>
              </a:ext>
            </a:extLst>
          </p:cNvPr>
          <p:cNvSpPr/>
          <p:nvPr/>
        </p:nvSpPr>
        <p:spPr>
          <a:xfrm>
            <a:off x="895051" y="5553494"/>
            <a:ext cx="383242" cy="369794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2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28B24B0B-042D-2995-5622-B48509D3D595}"/>
              </a:ext>
            </a:extLst>
          </p:cNvPr>
          <p:cNvSpPr/>
          <p:nvPr/>
        </p:nvSpPr>
        <p:spPr>
          <a:xfrm>
            <a:off x="895051" y="6043191"/>
            <a:ext cx="383242" cy="369794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4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ACA3EC6D-E63C-95F0-7E3B-F725083EEC3F}"/>
              </a:ext>
            </a:extLst>
          </p:cNvPr>
          <p:cNvSpPr/>
          <p:nvPr/>
        </p:nvSpPr>
        <p:spPr>
          <a:xfrm>
            <a:off x="2441757" y="5600227"/>
            <a:ext cx="383242" cy="369794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1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C716426D-4F63-B48B-6161-138FA287BB59}"/>
              </a:ext>
            </a:extLst>
          </p:cNvPr>
          <p:cNvSpPr/>
          <p:nvPr/>
        </p:nvSpPr>
        <p:spPr>
          <a:xfrm>
            <a:off x="2441757" y="6089924"/>
            <a:ext cx="383242" cy="369794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3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5BA8E71F-0DBB-4A60-981C-E6FF49808AE8}"/>
              </a:ext>
            </a:extLst>
          </p:cNvPr>
          <p:cNvSpPr/>
          <p:nvPr/>
        </p:nvSpPr>
        <p:spPr>
          <a:xfrm>
            <a:off x="2918981" y="5598279"/>
            <a:ext cx="383242" cy="369794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2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8B472260-54A6-2148-42D7-74A79B463076}"/>
              </a:ext>
            </a:extLst>
          </p:cNvPr>
          <p:cNvSpPr/>
          <p:nvPr/>
        </p:nvSpPr>
        <p:spPr>
          <a:xfrm>
            <a:off x="2878782" y="6089924"/>
            <a:ext cx="383242" cy="369794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71CC72D-25BB-D071-646C-673A3945B89B}"/>
              </a:ext>
            </a:extLst>
          </p:cNvPr>
          <p:cNvSpPr txBox="1"/>
          <p:nvPr/>
        </p:nvSpPr>
        <p:spPr>
          <a:xfrm>
            <a:off x="121245" y="4969803"/>
            <a:ext cx="180250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sz="1400" b="1" dirty="0"/>
              <a:t>Key assumptions</a:t>
            </a:r>
            <a:r>
              <a:rPr lang="en-GB" sz="1400" b="1" dirty="0"/>
              <a:t> – what must hold true:</a:t>
            </a:r>
            <a:endParaRPr sz="1400" b="1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CDC9C1C-E930-6AB1-F9E3-7513E76B7742}"/>
              </a:ext>
            </a:extLst>
          </p:cNvPr>
          <p:cNvSpPr txBox="1"/>
          <p:nvPr/>
        </p:nvSpPr>
        <p:spPr>
          <a:xfrm>
            <a:off x="1977533" y="5017869"/>
            <a:ext cx="1802505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GB" sz="1400" b="1" dirty="0"/>
              <a:t>Key Standard Indicator:</a:t>
            </a:r>
            <a:endParaRPr sz="1400" b="1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BA63B7A-812C-C8F0-AC72-C4DE61985F9D}"/>
              </a:ext>
            </a:extLst>
          </p:cNvPr>
          <p:cNvSpPr txBox="1"/>
          <p:nvPr/>
        </p:nvSpPr>
        <p:spPr>
          <a:xfrm>
            <a:off x="2394256" y="66977"/>
            <a:ext cx="4355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Darwin Initiative Theory of Change Template</a:t>
            </a:r>
          </a:p>
          <a:p>
            <a:pPr algn="ctr"/>
            <a:r>
              <a:rPr lang="en-GB" i="1" dirty="0"/>
              <a:t>Insert Project Title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1380F86-E78F-954B-7F1B-EAF7A5DA9D8F}"/>
              </a:ext>
            </a:extLst>
          </p:cNvPr>
          <p:cNvSpPr/>
          <p:nvPr/>
        </p:nvSpPr>
        <p:spPr>
          <a:xfrm>
            <a:off x="4636554" y="4832972"/>
            <a:ext cx="1853451" cy="1626746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/>
              <a:t>Key assumption:</a:t>
            </a:r>
          </a:p>
          <a:p>
            <a:r>
              <a:rPr lang="en-GB" sz="1100"/>
              <a:t>1.</a:t>
            </a:r>
          </a:p>
          <a:p>
            <a:r>
              <a:rPr lang="en-GB" sz="1100"/>
              <a:t>2.</a:t>
            </a:r>
          </a:p>
          <a:p>
            <a:r>
              <a:rPr lang="en-GB" sz="1100"/>
              <a:t>3.</a:t>
            </a:r>
          </a:p>
          <a:p>
            <a:r>
              <a:rPr lang="en-GB" sz="1100"/>
              <a:t>4.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03DB80B3-F5C0-606C-B637-FB8C6FEBFB2D}"/>
              </a:ext>
            </a:extLst>
          </p:cNvPr>
          <p:cNvSpPr/>
          <p:nvPr/>
        </p:nvSpPr>
        <p:spPr>
          <a:xfrm>
            <a:off x="6897610" y="4832972"/>
            <a:ext cx="1853451" cy="1626746"/>
          </a:xfrm>
          <a:prstGeom prst="rect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/>
              <a:t>Standard Indicator:</a:t>
            </a:r>
          </a:p>
          <a:p>
            <a:r>
              <a:rPr lang="en-GB" sz="1100" dirty="0"/>
              <a:t>1.</a:t>
            </a:r>
          </a:p>
          <a:p>
            <a:r>
              <a:rPr lang="en-GB" sz="1100" dirty="0"/>
              <a:t>2.</a:t>
            </a:r>
          </a:p>
          <a:p>
            <a:r>
              <a:rPr lang="en-GB" sz="1100" dirty="0"/>
              <a:t>3.</a:t>
            </a:r>
          </a:p>
          <a:p>
            <a:r>
              <a:rPr lang="en-GB" sz="1100" dirty="0"/>
              <a:t>4.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753773C-1F2B-EEFC-F2CC-3D4F97A76B9D}"/>
              </a:ext>
            </a:extLst>
          </p:cNvPr>
          <p:cNvCxnSpPr>
            <a:cxnSpLocks/>
            <a:stCxn id="16" idx="0"/>
            <a:endCxn id="15" idx="2"/>
          </p:cNvCxnSpPr>
          <p:nvPr/>
        </p:nvCxnSpPr>
        <p:spPr>
          <a:xfrm flipH="1" flipV="1">
            <a:off x="5498724" y="2144944"/>
            <a:ext cx="1" cy="67739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A16D1CC-E07E-9BEF-C49C-8FC1BC88676A}"/>
              </a:ext>
            </a:extLst>
          </p:cNvPr>
          <p:cNvSpPr txBox="1"/>
          <p:nvPr/>
        </p:nvSpPr>
        <p:spPr>
          <a:xfrm>
            <a:off x="4507447" y="6455782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i="1" dirty="0"/>
              <a:t>Number of key assumptions and Standard Indicators can be adjusted to suit the project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B90488-8B21-7DBA-11AA-C2F92501B03C}"/>
              </a:ext>
            </a:extLst>
          </p:cNvPr>
          <p:cNvSpPr txBox="1"/>
          <p:nvPr/>
        </p:nvSpPr>
        <p:spPr>
          <a:xfrm>
            <a:off x="1013007" y="6496338"/>
            <a:ext cx="180250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i="1" dirty="0"/>
              <a:t>To be placed on the diagram</a:t>
            </a:r>
          </a:p>
        </p:txBody>
      </p:sp>
    </p:spTree>
    <p:extLst>
      <p:ext uri="{BB962C8B-B14F-4D97-AF65-F5344CB8AC3E}">
        <p14:creationId xmlns:p14="http://schemas.microsoft.com/office/powerpoint/2010/main" val="183809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roject Document" ma:contentTypeID="0x010100DCD90FCC66DA8F4C882C689D6817D41B0010B88E1BA4C932478772EF28F848BFB3" ma:contentTypeVersion="109" ma:contentTypeDescription="Create a new document." ma:contentTypeScope="" ma:versionID="4af2df2a676e69cb967d67f1afc6b00c">
  <xsd:schema xmlns:xsd="http://www.w3.org/2001/XMLSchema" xmlns:xs="http://www.w3.org/2001/XMLSchema" xmlns:p="http://schemas.microsoft.com/office/2006/metadata/properties" xmlns:ns2="36389baf-d775-4142-9ba9-987d54fbb0d5" xmlns:ns3="dd895c05-9d59-469b-87a7-6f63dc8af7ee" xmlns:ns4="cc366836-ef4b-4f28-af58-4aa17b81621c" targetNamespace="http://schemas.microsoft.com/office/2006/metadata/properties" ma:root="true" ma:fieldsID="cac1a138b590d760661f19e146aabf91" ns2:_="" ns3:_="" ns4:_="">
    <xsd:import namespace="36389baf-d775-4142-9ba9-987d54fbb0d5"/>
    <xsd:import namespace="dd895c05-9d59-469b-87a7-6f63dc8af7ee"/>
    <xsd:import namespace="cc366836-ef4b-4f28-af58-4aa17b81621c"/>
    <xsd:element name="properties">
      <xsd:complexType>
        <xsd:sequence>
          <xsd:element name="documentManagement">
            <xsd:complexType>
              <xsd:all>
                <xsd:element ref="ns2:NIRASProjectID" minOccurs="0"/>
                <xsd:element ref="ns2:NIRASCreatedDate" minOccurs="0"/>
                <xsd:element ref="ns2:DocumentRevisionId" minOccurs="0"/>
                <xsd:element ref="ns2:DocumentRevisionIdPublished" minOccurs="0"/>
                <xsd:element ref="ns2:NIRASRevisionDate" minOccurs="0"/>
                <xsd:element ref="ns2:NIRASScaleTxt" minOccurs="0"/>
                <xsd:element ref="ns2:NIRASSortOrder" minOccurs="0"/>
                <xsd:element ref="ns2:Delivery" minOccurs="0"/>
                <xsd:element ref="ns2:NIRASDocumentNo" minOccurs="0"/>
                <xsd:element ref="ns2:NIRASOldModifiedBy" minOccurs="0"/>
                <xsd:element ref="ns2:i5700158192d457fa5a55d94ad1f5c8a" minOccurs="0"/>
                <xsd:element ref="ns2:da20537ee97d477b961033ada76c4a82" minOccurs="0"/>
                <xsd:element ref="ns2:b20adbee33c84350ab297149ab7609e1" minOccurs="0"/>
                <xsd:element ref="ns2:TaxCatchAllLabel" minOccurs="0"/>
                <xsd:element ref="ns2:TaxCatchAll" minOccurs="0"/>
                <xsd:element ref="ns2:o7ddbb95048e4674b1961839f647280e" minOccurs="0"/>
                <xsd:element ref="ns2:NIRASOnFrontPage" minOccurs="0"/>
                <xsd:element ref="ns2:h8aaf2de82934a7c935dd4974f73e863" minOccurs="0"/>
                <xsd:element ref="ns2:f80ac62f60fc4453ae2218348d18dabb" minOccurs="0"/>
                <xsd:element ref="ns2:g7b9186905794052991e52b9e97e249f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DateTaken" minOccurs="0"/>
                <xsd:element ref="ns3:MediaServiceKeyPoints" minOccurs="0"/>
                <xsd:element ref="ns3:MediaServiceAutoTags" minOccurs="0"/>
                <xsd:element ref="ns3:lcf76f155ced4ddcb4097134ff3c332f" minOccurs="0"/>
                <xsd:element ref="ns3:MediaServiceGenerationTime" minOccurs="0"/>
                <xsd:element ref="ns3:MediaServiceObjectDetectorVersions" minOccurs="0"/>
                <xsd:element ref="ns3:MediaServiceSearchProperties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3:MediaLengthInSeconds" minOccurs="0"/>
                <xsd:element ref="ns4:_dlc_DocId" minOccurs="0"/>
                <xsd:element ref="ns4:_dlc_DocIdUrl" minOccurs="0"/>
                <xsd:element ref="ns4:_dlc_DocIdPersistId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389baf-d775-4142-9ba9-987d54fbb0d5" elementFormDefault="qualified">
    <xsd:import namespace="http://schemas.microsoft.com/office/2006/documentManagement/types"/>
    <xsd:import namespace="http://schemas.microsoft.com/office/infopath/2007/PartnerControls"/>
    <xsd:element name="NIRASProjectID" ma:index="2" nillable="true" ma:displayName="Project ID" ma:internalName="NIRASProjectID">
      <xsd:simpleType>
        <xsd:restriction base="dms:Text"/>
      </xsd:simpleType>
    </xsd:element>
    <xsd:element name="NIRASCreatedDate" ma:index="3" nillable="true" ma:displayName="First issue date" ma:format="DateOnly" ma:internalName="NIRASCreatedDate" ma:readOnly="false">
      <xsd:simpleType>
        <xsd:restriction base="dms:DateTime"/>
      </xsd:simpleType>
    </xsd:element>
    <xsd:element name="DocumentRevisionId" ma:index="5" nillable="true" ma:displayName="Revision" ma:internalName="DocumentRevisionId">
      <xsd:simpleType>
        <xsd:restriction base="dms:Text"/>
      </xsd:simpleType>
    </xsd:element>
    <xsd:element name="DocumentRevisionIdPublished" ma:index="6" nillable="true" ma:displayName="Last published revision" ma:internalName="DocumentRevisionIdPublished">
      <xsd:simpleType>
        <xsd:restriction base="dms:Text"/>
      </xsd:simpleType>
    </xsd:element>
    <xsd:element name="NIRASRevisionDate" ma:index="7" nillable="true" ma:displayName="Revision date" ma:internalName="NIRASRevisionDate">
      <xsd:simpleType>
        <xsd:restriction base="dms:DateTime"/>
      </xsd:simpleType>
    </xsd:element>
    <xsd:element name="NIRASScaleTxt" ma:index="9" nillable="true" ma:displayName="Scale" ma:internalName="NIRASScaleTxt">
      <xsd:simpleType>
        <xsd:restriction base="dms:Text">
          <xsd:maxLength value="255"/>
        </xsd:restriction>
      </xsd:simpleType>
    </xsd:element>
    <xsd:element name="NIRASSortOrder" ma:index="11" nillable="true" ma:displayName="Sort order" ma:internalName="NIRASSortOrder">
      <xsd:simpleType>
        <xsd:restriction base="dms:Number"/>
      </xsd:simpleType>
    </xsd:element>
    <xsd:element name="Delivery" ma:index="12" nillable="true" ma:displayName="Delivery" ma:list="{304b88d5-e125-4457-9f5c-a423d70240f2}" ma:internalName="Delivery" ma:readOnly="false" ma:showField="NIRASDocListName" ma:web="cc366836-ef4b-4f28-af58-4aa17b8162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IRASDocumentNo" ma:index="13" nillable="true" ma:displayName="Old document ID" ma:description="Old document number from source system" ma:internalName="NIRASDocumentNo" ma:readOnly="false">
      <xsd:simpleType>
        <xsd:restriction base="dms:Text">
          <xsd:maxLength value="255"/>
        </xsd:restriction>
      </xsd:simpleType>
    </xsd:element>
    <xsd:element name="NIRASOldModifiedBy" ma:index="14" nillable="true" ma:displayName="Old modified by" ma:internalName="NIRASOldModifiedBy" ma:readOnly="false">
      <xsd:simpleType>
        <xsd:restriction base="dms:Text">
          <xsd:maxLength value="255"/>
        </xsd:restriction>
      </xsd:simpleType>
    </xsd:element>
    <xsd:element name="i5700158192d457fa5a55d94ad1f5c8a" ma:index="16" nillable="true" ma:taxonomy="true" ma:internalName="i5700158192d457fa5a55d94ad1f5c8a" ma:taxonomyFieldName="NIRASScale" ma:displayName="Scale_Old" ma:readOnly="false" ma:default="" ma:fieldId="{25700158-192d-457f-a5a5-5d94ad1f5c8a}" ma:sspId="ab2600de-030e-40a3-a341-c72395049305" ma:termSetId="3e7e8768-c6c9-4058-bd1b-2f646ad16eb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a20537ee97d477b961033ada76c4a82" ma:index="22" nillable="true" ma:taxonomy="true" ma:internalName="da20537ee97d477b961033ada76c4a82" ma:taxonomyFieldName="NIRASQAStatus" ma:displayName="QA Status" ma:readOnly="false" ma:default="" ma:fieldId="{da20537e-e97d-477b-9610-33ada76c4a82}" ma:sspId="ab2600de-030e-40a3-a341-c72395049305" ma:termSetId="94d4a05f-61b3-4765-97ef-9ba750d26c8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20adbee33c84350ab297149ab7609e1" ma:index="23" nillable="true" ma:taxonomy="true" ma:internalName="b20adbee33c84350ab297149ab7609e1" ma:taxonomyFieldName="NIRASDocumentKind" ma:displayName="Document content" ma:default="" ma:fieldId="{b20adbee-33c8-4350-ab29-7149ab7609e1}" ma:taxonomyMulti="true" ma:sspId="ab2600de-030e-40a3-a341-c72395049305" ma:termSetId="0c6706ef-2aa8-49e9-8152-ee2cbb588c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4" nillable="true" ma:displayName="Taxonomy Catch All Column1" ma:hidden="true" ma:list="{3e6e242e-8bff-4dc3-8654-ac80f14888c5}" ma:internalName="TaxCatchAllLabel" ma:readOnly="true" ma:showField="CatchAllDataLabel" ma:web="cc366836-ef4b-4f28-af58-4aa17b8162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5" nillable="true" ma:displayName="Taxonomy Catch All Column" ma:hidden="true" ma:list="{3e6e242e-8bff-4dc3-8654-ac80f14888c5}" ma:internalName="TaxCatchAll" ma:showField="CatchAllData" ma:web="cc366836-ef4b-4f28-af58-4aa17b8162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7ddbb95048e4674b1961839f647280e" ma:index="26" nillable="true" ma:taxonomy="true" ma:internalName="o7ddbb95048e4674b1961839f647280e" ma:taxonomyFieldName="NIRASQAGroup" ma:displayName="Country" ma:readOnly="false" ma:default="" ma:fieldId="{87ddbb95-048e-4674-b196-1839f647280e}" ma:taxonomyMulti="true" ma:sspId="ab2600de-030e-40a3-a341-c72395049305" ma:termSetId="6fd9237d-65aa-4da7-afa0-2c7efb1a215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IRASOnFrontPage" ma:index="28" nillable="true" ma:displayName="On front page" ma:default="0" ma:indexed="true" ma:internalName="NIRASOnFrontPage">
      <xsd:simpleType>
        <xsd:restriction base="dms:Boolean"/>
      </xsd:simpleType>
    </xsd:element>
    <xsd:element name="h8aaf2de82934a7c935dd4974f73e863" ma:index="29" nillable="true" ma:taxonomy="true" ma:internalName="h8aaf2de82934a7c935dd4974f73e863" ma:taxonomyFieldName="NIRASAI" ma:displayName="NIRAS Chatbot" ma:readOnly="true" ma:default="" ma:fieldId="{18aaf2de-8293-4a7c-935d-d4974f73e863}" ma:taxonomyMulti="true" ma:sspId="ab2600de-030e-40a3-a341-c72395049305" ma:termSetId="e4f69c2d-cfa3-4e6c-a80d-b1d094c64b2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0ac62f60fc4453ae2218348d18dabb" ma:index="31" nillable="true" ma:taxonomy="true" ma:internalName="f80ac62f60fc4453ae2218348d18dabb" ma:taxonomyFieldName="NIRASPriceListSupplier" ma:displayName="Price List Supplier" ma:default="" ma:fieldId="{f80ac62f-60fc-4453-ae22-18348d18dabb}" ma:sspId="ab2600de-030e-40a3-a341-c72395049305" ma:termSetId="62942bc5-8467-4abe-8a09-dc4c33f3bc9c" ma:anchorId="b4ebccb4-865d-48c8-8b2c-4dbb606d922c" ma:open="false" ma:isKeyword="false">
      <xsd:complexType>
        <xsd:sequence>
          <xsd:element ref="pc:Terms" minOccurs="0" maxOccurs="1"/>
        </xsd:sequence>
      </xsd:complexType>
    </xsd:element>
    <xsd:element name="g7b9186905794052991e52b9e97e249f" ma:index="33" nillable="true" ma:taxonomy="true" ma:internalName="g7b9186905794052991e52b9e97e249f" ma:taxonomyFieldName="NIRASPriceListTechnology" ma:displayName="Price List Technology" ma:default="" ma:fieldId="{07b91869-0579-4052-991e-52b9e97e249f}" ma:taxonomyMulti="true" ma:sspId="ab2600de-030e-40a3-a341-c72395049305" ma:termSetId="62942bc5-8467-4abe-8a09-dc4c33f3bc9c" ma:anchorId="3bccc921-57cb-4b25-8009-539539ce7de9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895c05-9d59-469b-87a7-6f63dc8af7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DateTaken" ma:index="38" nillable="true" ma:displayName="MediaServiceDateTaken" ma:hidden="true" ma:internalName="MediaServiceDateTaken" ma:readOnly="true">
      <xsd:simpleType>
        <xsd:restriction base="dms:Text"/>
      </xsd:simpleType>
    </xsd:element>
    <xsd:element name="MediaServiceKeyPoints" ma:index="3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0" nillable="true" ma:displayName="Tags" ma:internalName="MediaServiceAutoTags" ma:readOnly="true">
      <xsd:simpleType>
        <xsd:restriction base="dms:Text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ab2600de-030e-40a3-a341-c723950493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4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bjectDetectorVersions" ma:index="4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EventHashCode" ma:index="4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4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8" nillable="true" ma:displayName="Location" ma:internalName="MediaServiceLocation" ma:readOnly="true">
      <xsd:simpleType>
        <xsd:restriction base="dms:Text"/>
      </xsd:simpleType>
    </xsd:element>
    <xsd:element name="MediaLengthInSeconds" ma:index="51" nillable="true" ma:displayName="Length (seconds)" ma:internalName="MediaLengthInSeconds" ma:readOnly="true">
      <xsd:simpleType>
        <xsd:restriction base="dms:Unknown"/>
      </xsd:simpleType>
    </xsd:element>
    <xsd:element name="MediaServiceBillingMetadata" ma:index="5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6836-ef4b-4f28-af58-4aa17b81621c" elementFormDefault="qualified">
    <xsd:import namespace="http://schemas.microsoft.com/office/2006/documentManagement/types"/>
    <xsd:import namespace="http://schemas.microsoft.com/office/infopath/2007/PartnerControls"/>
    <xsd:element name="SharedWithUsers" ma:index="4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5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5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ab2600de-030e-40a3-a341-c72395049305" ContentTypeId="0x010100DCD90FCC66DA8F4C882C689D6817D41B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IRASProjectID xmlns="36389baf-d775-4142-9ba9-987d54fbb0d5" xsi:nil="true"/>
    <Delivery xmlns="36389baf-d775-4142-9ba9-987d54fbb0d5" xsi:nil="true"/>
    <NIRASOnFrontPage xmlns="36389baf-d775-4142-9ba9-987d54fbb0d5">false</NIRASOnFrontPage>
    <DocumentRevisionId xmlns="36389baf-d775-4142-9ba9-987d54fbb0d5" xsi:nil="true"/>
    <_dlc_DocId xmlns="cc366836-ef4b-4f28-af58-4aa17b81621c">CVYKPJX34U6M-758972186-465344</_dlc_DocId>
    <NIRASOldModifiedBy xmlns="36389baf-d775-4142-9ba9-987d54fbb0d5" xsi:nil="true"/>
    <f80ac62f60fc4453ae2218348d18dabb xmlns="36389baf-d775-4142-9ba9-987d54fbb0d5">
      <Terms xmlns="http://schemas.microsoft.com/office/infopath/2007/PartnerControls"/>
    </f80ac62f60fc4453ae2218348d18dabb>
    <g7b9186905794052991e52b9e97e249f xmlns="36389baf-d775-4142-9ba9-987d54fbb0d5">
      <Terms xmlns="http://schemas.microsoft.com/office/infopath/2007/PartnerControls"/>
    </g7b9186905794052991e52b9e97e249f>
    <o7ddbb95048e4674b1961839f647280e xmlns="36389baf-d775-4142-9ba9-987d54fbb0d5">
      <Terms xmlns="http://schemas.microsoft.com/office/infopath/2007/PartnerControls"/>
    </o7ddbb95048e4674b1961839f647280e>
    <NIRASScaleTxt xmlns="36389baf-d775-4142-9ba9-987d54fbb0d5" xsi:nil="true"/>
    <i5700158192d457fa5a55d94ad1f5c8a xmlns="36389baf-d775-4142-9ba9-987d54fbb0d5">
      <Terms xmlns="http://schemas.microsoft.com/office/infopath/2007/PartnerControls"/>
    </i5700158192d457fa5a55d94ad1f5c8a>
    <NIRASDocumentNo xmlns="36389baf-d775-4142-9ba9-987d54fbb0d5" xsi:nil="true"/>
    <da20537ee97d477b961033ada76c4a82 xmlns="36389baf-d775-4142-9ba9-987d54fbb0d5">
      <Terms xmlns="http://schemas.microsoft.com/office/infopath/2007/PartnerControls"/>
    </da20537ee97d477b961033ada76c4a82>
    <NIRASCreatedDate xmlns="36389baf-d775-4142-9ba9-987d54fbb0d5" xsi:nil="true"/>
    <NIRASRevisionDate xmlns="36389baf-d775-4142-9ba9-987d54fbb0d5" xsi:nil="true"/>
    <_dlc_DocIdUrl xmlns="cc366836-ef4b-4f28-af58-4aa17b81621c">
      <Url>https://niras.sharepoint.com/sites/NSCOL16-14/_layouts/15/DocIdRedir.aspx?ID=CVYKPJX34U6M-758972186-465344</Url>
      <Description>CVYKPJX34U6M-758972186-465344</Description>
    </_dlc_DocIdUrl>
    <b20adbee33c84350ab297149ab7609e1 xmlns="36389baf-d775-4142-9ba9-987d54fbb0d5">
      <Terms xmlns="http://schemas.microsoft.com/office/infopath/2007/PartnerControls"/>
    </b20adbee33c84350ab297149ab7609e1>
    <lcf76f155ced4ddcb4097134ff3c332f xmlns="dd895c05-9d59-469b-87a7-6f63dc8af7ee">
      <Terms xmlns="http://schemas.microsoft.com/office/infopath/2007/PartnerControls"/>
    </lcf76f155ced4ddcb4097134ff3c332f>
    <TaxCatchAll xmlns="36389baf-d775-4142-9ba9-987d54fbb0d5" xsi:nil="true"/>
    <DocumentRevisionIdPublished xmlns="36389baf-d775-4142-9ba9-987d54fbb0d5" xsi:nil="true"/>
    <NIRASSortOrder xmlns="36389baf-d775-4142-9ba9-987d54fbb0d5" xsi:nil="true"/>
    <h8aaf2de82934a7c935dd4974f73e863 xmlns="36389baf-d775-4142-9ba9-987d54fbb0d5">
      <Terms xmlns="http://schemas.microsoft.com/office/infopath/2007/PartnerControls"/>
    </h8aaf2de82934a7c935dd4974f73e863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860AD35-6BFA-423A-9E71-F54A0B9366DC}">
  <ds:schemaRefs>
    <ds:schemaRef ds:uri="36389baf-d775-4142-9ba9-987d54fbb0d5"/>
    <ds:schemaRef ds:uri="cc366836-ef4b-4f28-af58-4aa17b81621c"/>
    <ds:schemaRef ds:uri="dd895c05-9d59-469b-87a7-6f63dc8af7e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3C0B213-09E6-49D9-AD13-2EDAC0CE55D3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2B11E389-BD9C-4FF4-B6B3-A6F97D4D544E}">
  <ds:schemaRefs>
    <ds:schemaRef ds:uri="36389baf-d775-4142-9ba9-987d54fbb0d5"/>
    <ds:schemaRef ds:uri="cc366836-ef4b-4f28-af58-4aa17b81621c"/>
    <ds:schemaRef ds:uri="dd895c05-9d59-469b-87a7-6f63dc8af7ee"/>
    <ds:schemaRef ds:uri="http://schemas.microsoft.com/office/2006/metadata/properties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789938DB-5BBC-4507-8A02-6B8C9BFC3B1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8628CD44-1CF8-4358-88D8-6D5B53EB45D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On-screen Show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Alexander Harnett (ALEH)</dc:creator>
  <cp:keywords/>
  <dc:description>generated using python-pptx</dc:description>
  <cp:lastModifiedBy>Victoria Reilly-Pinion (VICP)</cp:lastModifiedBy>
  <cp:revision>1</cp:revision>
  <dcterms:created xsi:type="dcterms:W3CDTF">2013-01-27T09:14:16Z</dcterms:created>
  <dcterms:modified xsi:type="dcterms:W3CDTF">2026-05-22T08:48:35Z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yLanguageRun">
    <vt:lpwstr>true</vt:lpwstr>
  </property>
  <property fmtid="{D5CDD505-2E9C-101B-9397-08002B2CF9AE}" pid="3" name="ContentTypeId">
    <vt:lpwstr>0x010100DCD90FCC66DA8F4C882C689D6817D41B0010B88E1BA4C932478772EF28F848BFB3</vt:lpwstr>
  </property>
  <property fmtid="{D5CDD505-2E9C-101B-9397-08002B2CF9AE}" pid="4" name="_dlc_DocIdItemGuid">
    <vt:lpwstr>34529fab-9ff2-4b7a-9a8c-dc2c6961aba2</vt:lpwstr>
  </property>
  <property fmtid="{D5CDD505-2E9C-101B-9397-08002B2CF9AE}" pid="5" name="NIRASScale">
    <vt:lpwstr/>
  </property>
  <property fmtid="{D5CDD505-2E9C-101B-9397-08002B2CF9AE}" pid="6" name="MediaServiceImageTags">
    <vt:lpwstr/>
  </property>
  <property fmtid="{D5CDD505-2E9C-101B-9397-08002B2CF9AE}" pid="7" name="NIRASPriceListSupplier">
    <vt:lpwstr/>
  </property>
  <property fmtid="{D5CDD505-2E9C-101B-9397-08002B2CF9AE}" pid="8" name="NIRASAI">
    <vt:lpwstr/>
  </property>
  <property fmtid="{D5CDD505-2E9C-101B-9397-08002B2CF9AE}" pid="9" name="NIRASDocumentKind">
    <vt:lpwstr/>
  </property>
  <property fmtid="{D5CDD505-2E9C-101B-9397-08002B2CF9AE}" pid="10" name="NIRASQAStatus">
    <vt:lpwstr/>
  </property>
  <property fmtid="{D5CDD505-2E9C-101B-9397-08002B2CF9AE}" pid="11" name="NIRASQAGroup">
    <vt:lpwstr/>
  </property>
  <property fmtid="{D5CDD505-2E9C-101B-9397-08002B2CF9AE}" pid="12" name="NIRASPriceListTechnology">
    <vt:lpwstr/>
  </property>
  <property fmtid="{D5CDD505-2E9C-101B-9397-08002B2CF9AE}" pid="13" name="_dlc_DocId_src">
    <vt:lpwstr>{Module.FooterText}</vt:lpwstr>
  </property>
  <property fmtid="{D5CDD505-2E9C-101B-9397-08002B2CF9AE}" pid="14" name="_dlc_DocId">
    <vt:lpwstr>CVYKPJX34U6M-758972186-465344</vt:lpwstr>
  </property>
</Properties>
</file>