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0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0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2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6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7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1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5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71112A"/>
          </a:solidFill>
          <a:ln>
            <a:solidFill>
              <a:srgbClr val="711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5373216"/>
            <a:ext cx="4572000" cy="1484784"/>
          </a:xfrm>
          <a:prstGeom prst="rect">
            <a:avLst/>
          </a:prstGeom>
          <a:solidFill>
            <a:srgbClr val="71112A"/>
          </a:solidFill>
          <a:ln>
            <a:solidFill>
              <a:srgbClr val="711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2" descr="N:\Projects\World\DEFRA\Darwin\Darwin Administration\Templates and Stationery\Logos\Darwin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-83378"/>
            <a:ext cx="1432526" cy="15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:\Projects\World\DEFRA\Darwin\Darwin Administration\Templates and Stationery\Logos\Defra_CMYK_SML_A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78" y="5373216"/>
            <a:ext cx="1947420" cy="1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N:\Projects\World\DEFRA\Darwin\Darwin Administration\Templates and Stationery\Logos\DFID UK aid logo set and standards for designers\Standard Logo with Strapline\UK AID - Standard - 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71" y="5373216"/>
            <a:ext cx="1194965" cy="1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3244334"/>
            <a:ext cx="5789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Arial" pitchFamily="34" charset="0"/>
                <a:cs typeface="Arial" pitchFamily="34" charset="0"/>
              </a:rPr>
              <a:t>The Darwin Initiative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4452267"/>
            <a:ext cx="4397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Communications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Opportunities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2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Photos with signs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Can’t read – but he’s happy!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Can’t read but at least he’s looking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</p:spPr>
      </p:pic>
      <p:pic>
        <p:nvPicPr>
          <p:cNvPr id="22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334"/>
            <a:ext cx="4041775" cy="3032369"/>
          </a:xfrm>
        </p:spPr>
      </p:pic>
    </p:spTree>
    <p:extLst>
      <p:ext uri="{BB962C8B-B14F-4D97-AF65-F5344CB8AC3E}">
        <p14:creationId xmlns:p14="http://schemas.microsoft.com/office/powerpoint/2010/main" val="102616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Action Photos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Great photo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so great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2865"/>
            <a:ext cx="2963466" cy="3951288"/>
          </a:xfrm>
          <a:prstGeom prst="rect">
            <a:avLst/>
          </a:prstGeom>
        </p:spPr>
      </p:pic>
      <p:pic>
        <p:nvPicPr>
          <p:cNvPr id="15" name="Picture 2" descr="N:\LTS\Projects\World\DEFRA\Darwin\Darwin Administration\Darwin photos\Africa 19-023 Workshop 7 Credit R Goodri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2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Action Photos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790"/>
            <a:ext cx="4040188" cy="2693458"/>
          </a:xfrm>
        </p:spPr>
      </p:pic>
      <p:pic>
        <p:nvPicPr>
          <p:cNvPr id="16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42102"/>
            <a:ext cx="3898776" cy="2775130"/>
          </a:xfrm>
        </p:spPr>
      </p:pic>
    </p:spTree>
    <p:extLst>
      <p:ext uri="{BB962C8B-B14F-4D97-AF65-F5344CB8AC3E}">
        <p14:creationId xmlns:p14="http://schemas.microsoft.com/office/powerpoint/2010/main" val="62003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Remember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>
            <a:normAutofit/>
          </a:bodyPr>
          <a:lstStyle/>
          <a:p>
            <a:r>
              <a:rPr lang="en-GB" dirty="0"/>
              <a:t>Reduce your text if possible – </a:t>
            </a:r>
            <a:r>
              <a:rPr lang="en-GB" dirty="0" smtClean="0"/>
              <a:t>keep it simple</a:t>
            </a:r>
            <a:endParaRPr lang="en-GB" dirty="0"/>
          </a:p>
          <a:p>
            <a:r>
              <a:rPr lang="en-GB" dirty="0"/>
              <a:t>Choose photos carefully – does it match the article?</a:t>
            </a:r>
          </a:p>
          <a:p>
            <a:r>
              <a:rPr lang="en-GB" dirty="0"/>
              <a:t>Choose eye-catching photos- rule of 1/3 </a:t>
            </a:r>
          </a:p>
          <a:p>
            <a:r>
              <a:rPr lang="en-GB" dirty="0"/>
              <a:t>Captions and credits are important</a:t>
            </a:r>
          </a:p>
          <a:p>
            <a:r>
              <a:rPr lang="en-GB" dirty="0"/>
              <a:t>Consider your audience</a:t>
            </a:r>
          </a:p>
          <a:p>
            <a:r>
              <a:rPr lang="en-GB" b="1" dirty="0"/>
              <a:t>Darwin-newsletter@ltsi.co.uk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44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Resources available to help promote the Darwin Initiative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402832" cy="3921299"/>
          </a:xfrm>
        </p:spPr>
        <p:txBody>
          <a:bodyPr/>
          <a:lstStyle/>
          <a:p>
            <a:pPr>
              <a:defRPr/>
            </a:pPr>
            <a:r>
              <a:rPr lang="en-GB" dirty="0"/>
              <a:t>Darwin newsletter</a:t>
            </a:r>
          </a:p>
          <a:p>
            <a:pPr>
              <a:defRPr/>
            </a:pPr>
            <a:r>
              <a:rPr lang="en-GB" dirty="0"/>
              <a:t>Twitter account</a:t>
            </a:r>
          </a:p>
          <a:p>
            <a:pPr>
              <a:defRPr/>
            </a:pPr>
            <a:r>
              <a:rPr lang="en-GB" dirty="0"/>
              <a:t>Facebook page</a:t>
            </a:r>
          </a:p>
          <a:p>
            <a:pPr>
              <a:defRPr/>
            </a:pPr>
            <a:r>
              <a:rPr lang="en-GB" dirty="0"/>
              <a:t>YouTube Channel</a:t>
            </a:r>
          </a:p>
          <a:p>
            <a:pPr>
              <a:defRPr/>
            </a:pPr>
            <a:r>
              <a:rPr lang="en-GB" dirty="0"/>
              <a:t>Blog</a:t>
            </a:r>
          </a:p>
          <a:p>
            <a:pPr>
              <a:defRPr/>
            </a:pPr>
            <a:r>
              <a:rPr lang="en-GB" dirty="0"/>
              <a:t>Learning notes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2204864"/>
            <a:ext cx="4038600" cy="2980928"/>
          </a:xfrm>
        </p:spPr>
        <p:txBody>
          <a:bodyPr>
            <a:normAutofit/>
          </a:bodyPr>
          <a:lstStyle/>
          <a:p>
            <a:r>
              <a:rPr lang="en-GB" dirty="0" smtClean="0"/>
              <a:t>Darwin Community</a:t>
            </a:r>
          </a:p>
          <a:p>
            <a:r>
              <a:rPr lang="en-GB" dirty="0" smtClean="0"/>
              <a:t>Government ministers </a:t>
            </a:r>
          </a:p>
          <a:p>
            <a:r>
              <a:rPr lang="en-GB" dirty="0" smtClean="0"/>
              <a:t>Peers</a:t>
            </a:r>
          </a:p>
          <a:p>
            <a:r>
              <a:rPr lang="en-GB" dirty="0" smtClean="0"/>
              <a:t>General Public</a:t>
            </a:r>
          </a:p>
          <a:p>
            <a:r>
              <a:rPr lang="en-GB" dirty="0" smtClean="0"/>
              <a:t>Policy makers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22669" y="5445224"/>
            <a:ext cx="499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kern="0" dirty="0"/>
              <a:t>….put yourself in the audiences shoes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170080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cs typeface="Arial" pitchFamily="34" charset="0"/>
              </a:rPr>
              <a:t>Different </a:t>
            </a:r>
            <a:r>
              <a:rPr lang="en-GB" sz="2400" b="1" dirty="0" smtClean="0">
                <a:cs typeface="Arial" pitchFamily="34" charset="0"/>
              </a:rPr>
              <a:t> Audiences</a:t>
            </a:r>
            <a:endParaRPr lang="en-GB" sz="2400" b="1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654641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cs typeface="Arial" pitchFamily="34" charset="0"/>
              </a:rPr>
              <a:t>Communication Channels</a:t>
            </a:r>
          </a:p>
        </p:txBody>
      </p:sp>
    </p:spTree>
    <p:extLst>
      <p:ext uri="{BB962C8B-B14F-4D97-AF65-F5344CB8AC3E}">
        <p14:creationId xmlns:p14="http://schemas.microsoft.com/office/powerpoint/2010/main" val="232154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Newsletter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2407" y="2060848"/>
            <a:ext cx="4038600" cy="316835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Quarterly</a:t>
            </a:r>
            <a:endParaRPr lang="en-GB" sz="2400" dirty="0"/>
          </a:p>
          <a:p>
            <a:r>
              <a:rPr lang="en-GB" sz="2400" dirty="0"/>
              <a:t>1-2 page articles</a:t>
            </a:r>
          </a:p>
          <a:p>
            <a:r>
              <a:rPr lang="en-GB" sz="2400" dirty="0"/>
              <a:t>Use images to grab attention</a:t>
            </a:r>
          </a:p>
          <a:p>
            <a:r>
              <a:rPr lang="en-GB" sz="2400" dirty="0"/>
              <a:t>Distributed widely via e-mail, Twitter and internally in </a:t>
            </a:r>
            <a:r>
              <a:rPr lang="en-GB" sz="2400" dirty="0" err="1"/>
              <a:t>Defra</a:t>
            </a:r>
            <a:r>
              <a:rPr lang="en-GB" sz="2400" dirty="0"/>
              <a:t> and DFID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628800"/>
            <a:ext cx="3226693" cy="46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0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Twitter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>
              <a:lnSpc>
                <a:spcPct val="200000"/>
              </a:lnSpc>
            </a:pPr>
            <a:r>
              <a:rPr lang="en-GB" dirty="0" smtClean="0"/>
              <a:t>@</a:t>
            </a:r>
            <a:r>
              <a:rPr lang="en-GB" dirty="0" err="1" smtClean="0"/>
              <a:t>Darwin_Defra</a:t>
            </a:r>
            <a:endParaRPr lang="en-GB" dirty="0" smtClean="0"/>
          </a:p>
          <a:p>
            <a:r>
              <a:rPr lang="en-GB" dirty="0" smtClean="0"/>
              <a:t>Tweet us your project updates and blogs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#Nature4Life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2671192" cy="47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Facebook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Project of the Month</a:t>
            </a:r>
          </a:p>
          <a:p>
            <a:r>
              <a:rPr lang="en-GB" dirty="0" smtClean="0"/>
              <a:t>Photo Library (</a:t>
            </a:r>
            <a:r>
              <a:rPr lang="en-GB" dirty="0" err="1" smtClean="0"/>
              <a:t>flickr</a:t>
            </a:r>
            <a:r>
              <a:rPr lang="en-GB" dirty="0" smtClean="0"/>
              <a:t>)</a:t>
            </a:r>
          </a:p>
          <a:p>
            <a:r>
              <a:rPr lang="en-GB" dirty="0" smtClean="0"/>
              <a:t>YouTube Videos</a:t>
            </a:r>
          </a:p>
          <a:p>
            <a:r>
              <a:rPr lang="en-GB" dirty="0" smtClean="0"/>
              <a:t>Updates</a:t>
            </a:r>
          </a:p>
          <a:p>
            <a:r>
              <a:rPr lang="en-GB" dirty="0" smtClean="0"/>
              <a:t>Newsletter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r="15625" b="7955"/>
          <a:stretch/>
        </p:blipFill>
        <p:spPr bwMode="auto">
          <a:xfrm>
            <a:off x="4211960" y="1844824"/>
            <a:ext cx="4788024" cy="357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5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Blog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Biodiversity and Poverty</a:t>
            </a:r>
          </a:p>
          <a:p>
            <a:r>
              <a:rPr lang="en-GB" dirty="0"/>
              <a:t>Monitoring and Evaluation Techniques</a:t>
            </a:r>
          </a:p>
          <a:p>
            <a:r>
              <a:rPr lang="en-GB" dirty="0"/>
              <a:t>Project Communications</a:t>
            </a:r>
          </a:p>
          <a:p>
            <a:r>
              <a:rPr lang="en-GB" dirty="0"/>
              <a:t>All things Darwin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017962" cy="17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Learning Notes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Used to highlight and promote the Darwin Initiative</a:t>
            </a:r>
          </a:p>
          <a:p>
            <a:r>
              <a:rPr lang="en-GB" dirty="0" smtClean="0"/>
              <a:t>For specific events or occasions</a:t>
            </a:r>
          </a:p>
          <a:p>
            <a:r>
              <a:rPr lang="en-GB" dirty="0" smtClean="0"/>
              <a:t>Thematic</a:t>
            </a:r>
          </a:p>
          <a:p>
            <a:r>
              <a:rPr lang="en-GB" dirty="0" smtClean="0"/>
              <a:t>Heavily reliant on good images and good stories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6" t="15720" r="27841" b="6250"/>
          <a:stretch/>
        </p:blipFill>
        <p:spPr bwMode="auto">
          <a:xfrm>
            <a:off x="4788025" y="1556792"/>
            <a:ext cx="3456384" cy="46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6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Other Opportunities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CBD Side events</a:t>
            </a:r>
          </a:p>
          <a:p>
            <a:r>
              <a:rPr lang="en-GB" dirty="0"/>
              <a:t>Workshops</a:t>
            </a:r>
          </a:p>
          <a:p>
            <a:r>
              <a:rPr lang="en-GB" dirty="0"/>
              <a:t>Lectures</a:t>
            </a:r>
          </a:p>
          <a:p>
            <a:r>
              <a:rPr lang="en-GB" dirty="0"/>
              <a:t>Conferences</a:t>
            </a:r>
          </a:p>
          <a:p>
            <a:r>
              <a:rPr lang="en-GB" dirty="0"/>
              <a:t>International Campaigns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77" y="1556792"/>
            <a:ext cx="3032736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Photos speak louder than words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Great Photo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Less useful photo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20" y="2607882"/>
            <a:ext cx="4041775" cy="3031331"/>
          </a:xfrm>
          <a:prstGeom prst="rect">
            <a:avLst/>
          </a:prstGeom>
        </p:spPr>
      </p:pic>
      <p:pic>
        <p:nvPicPr>
          <p:cNvPr id="15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210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Resources available to help promote the Darwin Initiative</vt:lpstr>
      <vt:lpstr>Newsletter</vt:lpstr>
      <vt:lpstr>Twitter</vt:lpstr>
      <vt:lpstr>Facebook</vt:lpstr>
      <vt:lpstr>Blog</vt:lpstr>
      <vt:lpstr>Learning Notes</vt:lpstr>
      <vt:lpstr>Other Opportunities</vt:lpstr>
      <vt:lpstr>Photos speak louder than words</vt:lpstr>
      <vt:lpstr>Photos with signs</vt:lpstr>
      <vt:lpstr>Action Photos</vt:lpstr>
      <vt:lpstr>Action Photos</vt:lpstr>
      <vt:lpstr>Remember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Lesley-King</dc:creator>
  <cp:lastModifiedBy>Joanne Gordon</cp:lastModifiedBy>
  <cp:revision>13</cp:revision>
  <dcterms:created xsi:type="dcterms:W3CDTF">2015-03-13T15:31:08Z</dcterms:created>
  <dcterms:modified xsi:type="dcterms:W3CDTF">2015-03-20T11:48:29Z</dcterms:modified>
</cp:coreProperties>
</file>