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FD535-8A6F-4B37-AA0C-E0D671517E51}" type="datetimeFigureOut">
              <a:rPr lang="en-GB" smtClean="0"/>
              <a:t>08/05/2014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B999C-C5BB-4ACE-8C3D-9C0C884AF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4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52834-795B-4957-8B64-653F56276EA5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68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86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974" y="620713"/>
            <a:ext cx="2042746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1339" y="620713"/>
            <a:ext cx="5991958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8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4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1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08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338" y="1981211"/>
            <a:ext cx="4016620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640" y="1981211"/>
            <a:ext cx="4018085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17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5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5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75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01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102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6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67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89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1344" y="620713"/>
            <a:ext cx="817538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1344" y="1981211"/>
            <a:ext cx="8175381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-14654" y="-26988"/>
            <a:ext cx="914400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 userDrawn="1"/>
        </p:nvGraphicFramePr>
        <p:xfrm>
          <a:off x="7999535" y="115888"/>
          <a:ext cx="1025769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Image" r:id="rId14" imgW="8689024" imgH="10463415" progId="Photoshop.Image.4">
                  <p:embed/>
                </p:oleObj>
              </mc:Choice>
              <mc:Fallback>
                <p:oleObj name="Image" r:id="rId14" imgW="8689024" imgH="10463415" progId="Photoshop.Image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535" y="115888"/>
                        <a:ext cx="1025769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986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/>
          <a:p>
            <a:r>
              <a:rPr lang="en-GB" dirty="0" smtClean="0"/>
              <a:t>SMART Indicators</a:t>
            </a: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33825"/>
            <a:ext cx="6400800" cy="863600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0" y="5181600"/>
            <a:ext cx="9144000" cy="1676400"/>
            <a:chOff x="0" y="3264"/>
            <a:chExt cx="6240" cy="1056"/>
          </a:xfrm>
        </p:grpSpPr>
        <p:pic>
          <p:nvPicPr>
            <p:cNvPr id="2068" name="Picture 20" descr="12-013 butterfly genus Diaethria resiz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12-034 SEA training in biophys field tech - Lang Sen res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9" name="Picture 21" descr="11-018 axolot2 resiz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 descr="11-025 Katunsky ridge central Altai res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80"/>
              <a:ext cx="1632" cy="1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12-009 Gambia monkey resize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3264"/>
              <a:ext cx="70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956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S.M.A.R.T.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100" b="1" dirty="0"/>
              <a:t>S</a:t>
            </a:r>
            <a:r>
              <a:rPr lang="en-GB" sz="3100" dirty="0"/>
              <a:t>pecific to the objective it is supposed to measure</a:t>
            </a:r>
          </a:p>
          <a:p>
            <a:r>
              <a:rPr lang="en-GB" sz="3100" b="1" dirty="0"/>
              <a:t>M</a:t>
            </a:r>
            <a:r>
              <a:rPr lang="en-GB" sz="3100" dirty="0"/>
              <a:t>easurable (either quantitatively or qualitatively)</a:t>
            </a:r>
          </a:p>
          <a:p>
            <a:r>
              <a:rPr lang="en-GB" sz="3100" b="1" dirty="0"/>
              <a:t>A</a:t>
            </a:r>
            <a:r>
              <a:rPr lang="en-GB" sz="3100" dirty="0"/>
              <a:t>chievable by the project and available at an acceptable cost </a:t>
            </a:r>
          </a:p>
          <a:p>
            <a:r>
              <a:rPr lang="en-GB" sz="3100" b="1" dirty="0"/>
              <a:t>R</a:t>
            </a:r>
            <a:r>
              <a:rPr lang="en-GB" sz="3100" dirty="0"/>
              <a:t>elevant to the information needs of managers</a:t>
            </a:r>
          </a:p>
          <a:p>
            <a:r>
              <a:rPr lang="en-GB" sz="3100" b="1" dirty="0"/>
              <a:t>T</a:t>
            </a:r>
            <a:r>
              <a:rPr lang="en-GB" sz="3100" dirty="0"/>
              <a:t>ime-bound – so we know when we can expect the objective/target to be achieved</a:t>
            </a:r>
          </a:p>
        </p:txBody>
      </p:sp>
    </p:spTree>
    <p:extLst>
      <p:ext uri="{BB962C8B-B14F-4D97-AF65-F5344CB8AC3E}">
        <p14:creationId xmlns:p14="http://schemas.microsoft.com/office/powerpoint/2010/main" val="352046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D.U.L.L.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Answers on a post card please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72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addition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3200" dirty="0"/>
              <a:t>Indicators should be independent of each </a:t>
            </a:r>
            <a:r>
              <a:rPr lang="en-GB" sz="3200" dirty="0" smtClean="0"/>
              <a:t>other</a:t>
            </a:r>
            <a:endParaRPr lang="en-GB" sz="3200" dirty="0"/>
          </a:p>
          <a:p>
            <a:pPr lvl="0"/>
            <a:r>
              <a:rPr lang="en-GB" sz="3200" dirty="0"/>
              <a:t>The </a:t>
            </a:r>
            <a:r>
              <a:rPr lang="en-GB" sz="3200" dirty="0" smtClean="0"/>
              <a:t>set should be parsimonious</a:t>
            </a:r>
            <a:endParaRPr lang="en-GB" sz="3200" dirty="0"/>
          </a:p>
          <a:p>
            <a:pPr lvl="0"/>
            <a:r>
              <a:rPr lang="en-GB" sz="3200" dirty="0"/>
              <a:t>Indicators should be objectively </a:t>
            </a:r>
            <a:r>
              <a:rPr lang="en-GB" sz="3200" dirty="0" smtClean="0"/>
              <a:t>verifiable. 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505871"/>
      </p:ext>
    </p:extLst>
  </p:cSld>
  <p:clrMapOvr>
    <a:masterClrMapping/>
  </p:clrMapOvr>
</p:sld>
</file>

<file path=ppt/theme/theme1.xml><?xml version="1.0" encoding="utf-8"?>
<a:theme xmlns:a="http://schemas.openxmlformats.org/drawingml/2006/main" name="ECTF-Master with tree wallpaper">
  <a:themeElements>
    <a:clrScheme name="ECTF-Master with tree wallpap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CTF-Master with tree wallpaper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TF-Master with tree wallpap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TF-Master with tree wallpap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80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ECTF-Master with tree wallpaper</vt:lpstr>
      <vt:lpstr>Image</vt:lpstr>
      <vt:lpstr>SMART Indicators</vt:lpstr>
      <vt:lpstr>S.M.A.R.T.</vt:lpstr>
      <vt:lpstr>D.U.L.L.</vt:lpstr>
      <vt:lpstr>In addition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Darwin Initiative</dc:title>
  <dc:creator>Lesley King</dc:creator>
  <cp:lastModifiedBy>Joanne Gordon</cp:lastModifiedBy>
  <cp:revision>14</cp:revision>
  <dcterms:created xsi:type="dcterms:W3CDTF">2012-03-19T11:33:57Z</dcterms:created>
  <dcterms:modified xsi:type="dcterms:W3CDTF">2014-05-08T14:12:19Z</dcterms:modified>
</cp:coreProperties>
</file>